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CFCFD38-3AA7-46F5-BC99-8CE9EDA0FB52}" type="datetimeFigureOut">
              <a:rPr lang="en-US" smtClean="0"/>
              <a:pPr/>
              <a:t>1/25/2012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2CBF455-191F-42B7-AC88-D245466E8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CFD38-3AA7-46F5-BC99-8CE9EDA0FB52}" type="datetimeFigureOut">
              <a:rPr lang="en-US" smtClean="0"/>
              <a:pPr/>
              <a:t>1/25/2012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F455-191F-42B7-AC88-D245466E8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CFD38-3AA7-46F5-BC99-8CE9EDA0FB52}" type="datetimeFigureOut">
              <a:rPr lang="en-US" smtClean="0"/>
              <a:pPr/>
              <a:t>1/25/2012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F455-191F-42B7-AC88-D245466E8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CFCFD38-3AA7-46F5-BC99-8CE9EDA0FB52}" type="datetimeFigureOut">
              <a:rPr lang="en-US" smtClean="0"/>
              <a:pPr/>
              <a:t>1/25/2012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F455-191F-42B7-AC88-D245466E8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CFCFD38-3AA7-46F5-BC99-8CE9EDA0FB52}" type="datetimeFigureOut">
              <a:rPr lang="en-US" smtClean="0"/>
              <a:pPr/>
              <a:t>1/25/2012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2CBF455-191F-42B7-AC88-D245466E8F2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CFCFD38-3AA7-46F5-BC99-8CE9EDA0FB52}" type="datetimeFigureOut">
              <a:rPr lang="en-US" smtClean="0"/>
              <a:pPr/>
              <a:t>1/25/2012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2CBF455-191F-42B7-AC88-D245466E8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CFCFD38-3AA7-46F5-BC99-8CE9EDA0FB52}" type="datetimeFigureOut">
              <a:rPr lang="en-US" smtClean="0"/>
              <a:pPr/>
              <a:t>1/25/2012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2CBF455-191F-42B7-AC88-D245466E8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CFD38-3AA7-46F5-BC99-8CE9EDA0FB52}" type="datetimeFigureOut">
              <a:rPr lang="en-US" smtClean="0"/>
              <a:pPr/>
              <a:t>1/25/2012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BF455-191F-42B7-AC88-D245466E8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CFCFD38-3AA7-46F5-BC99-8CE9EDA0FB52}" type="datetimeFigureOut">
              <a:rPr lang="en-US" smtClean="0"/>
              <a:pPr/>
              <a:t>1/25/2012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2CBF455-191F-42B7-AC88-D245466E8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CFCFD38-3AA7-46F5-BC99-8CE9EDA0FB52}" type="datetimeFigureOut">
              <a:rPr lang="en-US" smtClean="0"/>
              <a:pPr/>
              <a:t>1/25/2012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2CBF455-191F-42B7-AC88-D245466E8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CFCFD38-3AA7-46F5-BC99-8CE9EDA0FB52}" type="datetimeFigureOut">
              <a:rPr lang="en-US" smtClean="0"/>
              <a:pPr/>
              <a:t>1/25/2012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2CBF455-191F-42B7-AC88-D245466E8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CFCFD38-3AA7-46F5-BC99-8CE9EDA0FB52}" type="datetimeFigureOut">
              <a:rPr lang="en-US" smtClean="0"/>
              <a:pPr/>
              <a:t>1/25/2012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2CBF455-191F-42B7-AC88-D245466E8F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imdb.com/video/screenplay/vi58720537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lliam-shakespeare.info/william-shakespeare-anne-hathaway.htm" TargetMode="External"/><Relationship Id="rId2" Type="http://schemas.openxmlformats.org/officeDocument/2006/relationships/hyperlink" Target="http://www.online-literature.com/shakespear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-booksdirectory.com/details.php?ebook=4133" TargetMode="External"/><Relationship Id="rId5" Type="http://schemas.openxmlformats.org/officeDocument/2006/relationships/hyperlink" Target="http://www.pbs.org/shakespeare/works/work161.html" TargetMode="External"/><Relationship Id="rId4" Type="http://schemas.openxmlformats.org/officeDocument/2006/relationships/hyperlink" Target="http://shakespeare.palomar.edu/life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43000"/>
            <a:ext cx="8991600" cy="1470025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tx1"/>
                </a:solidFill>
              </a:rPr>
              <a:t>William </a:t>
            </a:r>
            <a:br>
              <a:rPr lang="en-US" sz="5400" dirty="0" smtClean="0">
                <a:solidFill>
                  <a:schemeClr val="tx1"/>
                </a:solidFill>
              </a:rPr>
            </a:br>
            <a:r>
              <a:rPr lang="en-US" sz="5400" dirty="0" smtClean="0">
                <a:solidFill>
                  <a:schemeClr val="tx1"/>
                </a:solidFill>
              </a:rPr>
              <a:t>Shakespeare</a:t>
            </a:r>
            <a:br>
              <a:rPr lang="en-US" sz="5400" dirty="0" smtClean="0">
                <a:solidFill>
                  <a:schemeClr val="tx1"/>
                </a:solidFill>
              </a:rPr>
            </a:br>
            <a:r>
              <a:rPr lang="en-US" sz="5400" dirty="0" smtClean="0">
                <a:solidFill>
                  <a:schemeClr val="tx1"/>
                </a:solidFill>
              </a:rPr>
              <a:t>(1564-1616)</a:t>
            </a:r>
            <a:endParaRPr lang="en-US" sz="5400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://www.deviantart.com/download/196359841/william_shakespeare_by_rafkinswarning-d38wo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743200"/>
            <a:ext cx="5029200" cy="37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7467600" cy="4572000"/>
          </a:xfrm>
        </p:spPr>
        <p:txBody>
          <a:bodyPr/>
          <a:lstStyle/>
          <a:p>
            <a:r>
              <a:rPr lang="en-US" dirty="0" smtClean="0"/>
              <a:t>April 23, 1564</a:t>
            </a:r>
          </a:p>
          <a:p>
            <a:r>
              <a:rPr lang="en-US" dirty="0" smtClean="0"/>
              <a:t>Stratford, England. </a:t>
            </a:r>
          </a:p>
          <a:p>
            <a:r>
              <a:rPr lang="en-US" dirty="0" smtClean="0"/>
              <a:t>3 brothers and 4 sisters</a:t>
            </a:r>
          </a:p>
          <a:p>
            <a:r>
              <a:rPr lang="en-US" dirty="0" smtClean="0"/>
              <a:t>Born by John and </a:t>
            </a:r>
            <a:r>
              <a:rPr lang="en-US" dirty="0" smtClean="0"/>
              <a:t>Mary</a:t>
            </a:r>
          </a:p>
          <a:p>
            <a:r>
              <a:rPr lang="en-US" dirty="0" smtClean="0"/>
              <a:t>Married Anne Hathaway </a:t>
            </a:r>
            <a:endParaRPr lang="en-US" dirty="0" smtClean="0"/>
          </a:p>
          <a:p>
            <a:r>
              <a:rPr lang="en-US" dirty="0" smtClean="0"/>
              <a:t>He loved writing poems and </a:t>
            </a:r>
            <a:r>
              <a:rPr lang="en-US" dirty="0" smtClean="0"/>
              <a:t>plays</a:t>
            </a:r>
          </a:p>
          <a:p>
            <a:r>
              <a:rPr lang="en-US" dirty="0" smtClean="0"/>
              <a:t>Moved to London between1585-1592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8674" name="Picture 2" descr="http://www2.springfield.k12.il.us/schools/springfield/eliz/images/Shak-house-MK%20Period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5768" y="228600"/>
            <a:ext cx="3819052" cy="2667000"/>
          </a:xfrm>
          <a:prstGeom prst="rect">
            <a:avLst/>
          </a:prstGeom>
          <a:noFill/>
        </p:spPr>
      </p:pic>
      <p:pic>
        <p:nvPicPr>
          <p:cNvPr id="28676" name="Picture 4" descr="http://www.jimandellen.org/finch/AnneOldfie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3048000"/>
            <a:ext cx="1676400" cy="21886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7010400" cy="4572000"/>
          </a:xfrm>
        </p:spPr>
        <p:txBody>
          <a:bodyPr/>
          <a:lstStyle/>
          <a:p>
            <a:r>
              <a:rPr lang="en-US" dirty="0" smtClean="0"/>
              <a:t>Most famous works</a:t>
            </a:r>
          </a:p>
          <a:p>
            <a:pPr lvl="1"/>
            <a:r>
              <a:rPr lang="en-US" dirty="0" smtClean="0"/>
              <a:t>Romeo and Juliet  (1597)</a:t>
            </a:r>
          </a:p>
          <a:p>
            <a:pPr lvl="2"/>
            <a:r>
              <a:rPr lang="en-US" dirty="0" smtClean="0"/>
              <a:t>A tragedy of star-crossed </a:t>
            </a:r>
            <a:r>
              <a:rPr lang="en-US" dirty="0" smtClean="0"/>
              <a:t>lovers</a:t>
            </a:r>
            <a:endParaRPr lang="en-US" dirty="0" smtClean="0"/>
          </a:p>
          <a:p>
            <a:pPr lvl="2"/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://www.imdb.com/video/screenplay/vi58720537/</a:t>
            </a:r>
            <a:endParaRPr lang="en-US" dirty="0" smtClean="0"/>
          </a:p>
          <a:p>
            <a:pPr lvl="1"/>
            <a:r>
              <a:rPr lang="en-US" dirty="0" smtClean="0"/>
              <a:t>A Midsummer's Night Dream (1600)</a:t>
            </a:r>
          </a:p>
          <a:p>
            <a:pPr lvl="2"/>
            <a:r>
              <a:rPr lang="en-US" dirty="0" smtClean="0"/>
              <a:t>A comedy  made for a wedding</a:t>
            </a:r>
          </a:p>
          <a:p>
            <a:pPr lvl="1"/>
            <a:r>
              <a:rPr lang="en-US" dirty="0" smtClean="0"/>
              <a:t>Julius Caesar (1623)</a:t>
            </a:r>
          </a:p>
          <a:p>
            <a:pPr lvl="2"/>
            <a:r>
              <a:rPr lang="en-US" dirty="0" smtClean="0"/>
              <a:t>A tragedy about the death of </a:t>
            </a:r>
            <a:r>
              <a:rPr lang="en-US" dirty="0" smtClean="0"/>
              <a:t>a leader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27650" name="Picture 2" descr="http://books.elliottback.com/wp-content/uploads/2007/02/midsummer-nights-dream-cov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2057400"/>
            <a:ext cx="1447800" cy="2121007"/>
          </a:xfrm>
          <a:prstGeom prst="rect">
            <a:avLst/>
          </a:prstGeom>
          <a:noFill/>
        </p:spPr>
      </p:pic>
      <p:pic>
        <p:nvPicPr>
          <p:cNvPr id="27652" name="Picture 4" descr="http://teacherweb.com/VA/TabbHighSchool/RomeoandJulietPlaybill/RomeoandJulietword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228600"/>
            <a:ext cx="1513880" cy="1685015"/>
          </a:xfrm>
          <a:prstGeom prst="rect">
            <a:avLst/>
          </a:prstGeom>
          <a:noFill/>
        </p:spPr>
      </p:pic>
      <p:pic>
        <p:nvPicPr>
          <p:cNvPr id="27654" name="Picture 6" descr="http://bermancenter.jccdet.org/ticketing/_media/image.php?type=show1&amp;id=64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400" y="4343400"/>
            <a:ext cx="150529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Embracing the Renaissance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7239000" cy="4572000"/>
          </a:xfrm>
        </p:spPr>
        <p:txBody>
          <a:bodyPr/>
          <a:lstStyle/>
          <a:p>
            <a:r>
              <a:rPr lang="en-US" dirty="0" smtClean="0"/>
              <a:t>Focused on using emotions</a:t>
            </a:r>
          </a:p>
          <a:p>
            <a:r>
              <a:rPr lang="en-US" dirty="0" smtClean="0"/>
              <a:t>He didn’t regard social positions</a:t>
            </a:r>
          </a:p>
          <a:p>
            <a:r>
              <a:rPr lang="en-US" dirty="0" smtClean="0"/>
              <a:t>Utilized his knowledge of Greek and Roman classics.</a:t>
            </a:r>
          </a:p>
          <a:p>
            <a:r>
              <a:rPr lang="en-US" dirty="0" smtClean="0"/>
              <a:t>Secular Plays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26626" name="Picture 2" descr="http://www.pbs.org/shakespeare/images/works/hamlet-v2-po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3505200"/>
            <a:ext cx="1905000" cy="3069167"/>
          </a:xfrm>
          <a:prstGeom prst="rect">
            <a:avLst/>
          </a:prstGeom>
          <a:noFill/>
        </p:spPr>
      </p:pic>
      <p:pic>
        <p:nvPicPr>
          <p:cNvPr id="26628" name="Picture 4" descr="http://ecx.images-amazon.com/images/I/51w25NPkp-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581400"/>
            <a:ext cx="1981200" cy="2974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99032"/>
          </a:xfrm>
        </p:spPr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53440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http://www.online-literature.com/shakespeare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www.william-shakespeare.info/william-shakespeare-anne-hathaway.htm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shakespeare.palomar.edu/life.htm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www.pbs.org/shakespeare/works/work161.html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www.e-booksdirectory.com/details.php?ebook=4133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68</TotalTime>
  <Words>120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Verve</vt:lpstr>
      <vt:lpstr>William  Shakespeare (1564-1616)</vt:lpstr>
      <vt:lpstr>Biography</vt:lpstr>
      <vt:lpstr>Famous Works</vt:lpstr>
      <vt:lpstr>Embracing the Renaissance</vt:lpstr>
      <vt:lpstr>Works Cited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William  Shakespeare</dc:title>
  <dc:creator>admin</dc:creator>
  <cp:lastModifiedBy>admin</cp:lastModifiedBy>
  <cp:revision>23</cp:revision>
  <dcterms:created xsi:type="dcterms:W3CDTF">2012-01-24T19:43:19Z</dcterms:created>
  <dcterms:modified xsi:type="dcterms:W3CDTF">2012-01-25T20:08:15Z</dcterms:modified>
</cp:coreProperties>
</file>